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7A745A-963D-48CD-8B1A-4D11DFA7C27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FFF348-98DE-4938-93AA-90038A0C8B8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Results of searching for ‘asthma’ in the HBDB. (a) Associated references for asthma. (b) Associated compounds for asthma in descending order of related number of references. (c) Associated diseases for asthma.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9B34FE-F6B9-44F0-A4DE-3E40030587E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3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baz139, </a:t>
            </a:r>
            <a:r>
              <a:rPr lang="en-US" altLang="en-US" sz="1000">
                <a:solidFill>
                  <a:srgbClr val="333333"/>
                </a:solidFill>
                <a:hlinkClick r:id="rId3"/>
              </a:rPr>
              <a:t>https://doi.org/10.1093/database/baz139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Results of searching for ‘asthma’ in the HBDB. (a) Associated references for asthma. (b) Associated compounds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06700" y="1371600"/>
            <a:ext cx="352494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Results of searching for ‘asthma’ in the HBDB. (a) Associated references for asthma. (b) Associated compounds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2024-05-19T15:15:34Z</dcterms:modified>
</cp:coreProperties>
</file>