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7245E-2A99-4D0E-B973-A46937DD5C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595ED-1D68-4DBE-A85F-8D8FB6C8F7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Model-predicted  versus experimental  for the ribose-5-phosphate isomerase and ribuloase-phosphate 3-epimerase reactions. Open circles (GT-based ) are computed based on the Goldberg's database (25); filled squares (optimized ) are computed based on the optimized values of  from Table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DA313-0A85-4AE5-A1F2-C3F75BFE20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Model-predicted  versus experimental  for the ribose-5-phosphate isomerase and ribuloase-phosphate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807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Model-predicted  versus experimental  for the ribose-5-phosphate isomerase and ribuloase-phosphate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2024-05-08T21:35:23Z</dcterms:modified>
</cp:coreProperties>
</file>