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763DF-0451-4615-B6DE-7929C15F6A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A80FE-C95D-4D4D-A52E-B487AF866F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iTextMine network for human SATB1. (B) Sub-network of the human SATB1 network focusing on therapeutic response. (C) Sub-network highlighting the SATB1 regulation by miRNAs.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2D5B2-76D1-46A4-8CBC-761D34FFC5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(A) iTextMine network for human SATB1. (B) Sub-network of the human SATB1 network focusing on therapeutic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7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(A) iTextMine network for human SATB1. (B) Sub-network of the human SATB1 network focusing on therapeutic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2024-05-18T21:52:28Z</dcterms:modified>
</cp:coreProperties>
</file>