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46781E-4E45-426E-86E7-6373E8B72C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15C252-48D0-4E35-9E10-BF2A05D190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result table and downloaded files from MegaSearch (A). A result table with the chosen data fields is displayed with hyperlinks to appropriate pages such as JBrowse and gene/transcript page (B). A downloaded FASTA file for the data types with sequences, such as gene/transcript and marker (C). A CSV file that with the chosen data fields.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59B467-F365-4CDE-A73D-93C4C8F5E3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Examples of result table and downloaded files from MegaSearch (A). A result table with the chosen data fields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664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Examples of result table and downloaded files from MegaSearch (A). A result table with the chosen data fields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2024-05-16T19:10:04Z</dcterms:modified>
</cp:coreProperties>
</file>