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F881E-69EC-4972-8C1D-FD4F65AB33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BDD07-33AC-453B-B56F-C995F5703C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Comparative F1 scores for boosting logistic regression over the training and testing sets. The legend shows the features used in the training set and the corresponding columns are presented in the testing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CE6DD5-7ED0-43B5-83F3-BEF5681FD7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bay122, </a:t>
            </a:r>
            <a:r>
              <a:rPr lang="en-US" altLang="en-US" sz="1000">
                <a:solidFill>
                  <a:srgbClr val="333333"/>
                </a:solidFill>
                <a:hlinkClick r:id="rId3"/>
              </a:rPr>
              <a:t>https://doi.org/10.1093/database/bay122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Comparative F1 scores for boosting logistic regression over the training and testing sets. The legend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68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Comparative F1 scores for boosting logistic regression over the training and testing sets. The legend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2024-05-16T03:20:19Z</dcterms:modified>
</cp:coreProperties>
</file>