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98AF01-04F7-48CE-85E9-38DF24C0BE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A27F1E-A578-4E68-9EDA-B9D0694FF7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CarrotOmics homepage includes (A) a news and events banner. (B) a Quick Start menu to directly access tools or data. (C) Pull-down menus to access all parts of the database. (D) A ‘Help’ pull-down menu to access user manuals and tutorials.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084AC3-287F-47C9-A193-39F7027A521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baac079, </a:t>
            </a:r>
            <a:r>
              <a:rPr lang="en-US" altLang="en-US" sz="1000">
                <a:solidFill>
                  <a:srgbClr val="333333"/>
                </a:solidFill>
                <a:hlinkClick r:id="rId3"/>
              </a:rPr>
              <a:t>https://doi.org/10.1093/database/baac079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CarrotOmics homepage includes (A) a news and events banner. (B) a Quick Start menu to directly access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CarrotOmics homepage includes (A) a news and events banner. (B) a Quick Start menu to directly access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2024-07-27T08:51:12Z</dcterms:modified>
</cp:coreProperties>
</file>