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3A85A2-3679-4E92-90DA-E5CECA3262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DE6772-B017-44B9-BD6C-94D84D71C2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of the data collection and quality control (QC) for the data for mutation-specific therapies in cancer.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62DE3-AE63-4789-80E0-22437C78538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Heatmap depicting the genomic variant and therapy combinations studied for different types of cancer.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62DE3-AE63-4789-80E0-22437C78538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Pie chart depicting the breakdown of types of studies reported 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62DE3-AE63-4789-80E0-22437C78538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MUSTARD homepage showcasing the different search query formats that can be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62DE3-AE63-4789-80E0-22437C78538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Screenshot of the MUSTARD database showing the expanded search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62DE3-AE63-4789-80E0-22437C78538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breakdown of the 50 unique variants overlapping between the patient dataset and MUSTARD, according to their stage of study as per the database annotations.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62DE3-AE63-4789-80E0-22437C78538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Summary of the breakdown of each of the 50 unique variants across the 11 studies. The variants highlighted in blue represent molecules that have been FDA approved, while green represents guidelines as well as FDA approved molecules. Note: LA—Lung adenocarcinoma, NSCLC—non-small cell lung cancer, PLC—pan-lung cancer, LSCC—lung squamous cell carcinoma, LCNC—large cell neuroendocrine carcinoma, LAC—lung adenosquamous carcinoma.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62DE3-AE63-4789-80E0-22437C785381}"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4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4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4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4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b042"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b042"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baab042, </a:t>
            </a:r>
            <a:r>
              <a:rPr lang="en-US" altLang="en-US" sz="1000">
                <a:solidFill>
                  <a:srgbClr val="333333"/>
                </a:solidFill>
                <a:hlinkClick r:id="rId3"/>
              </a:rPr>
              <a:t>https://doi.org/10.1093/database/baab042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of the data collection and quality control (QC) for the data for mutation-specific therapies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517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baab042, </a:t>
            </a:r>
            <a:r>
              <a:rPr lang="en-US" altLang="en-US" sz="1000">
                <a:solidFill>
                  <a:srgbClr val="333333"/>
                </a:solidFill>
                <a:hlinkClick r:id="rId3"/>
              </a:rPr>
              <a:t>https://doi.org/10.1093/database/baab042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Heatmap depicting the genomic variant and therapy combinations studied for different types of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231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baab042, </a:t>
            </a:r>
            <a:r>
              <a:rPr lang="en-US" altLang="en-US" sz="1000">
                <a:solidFill>
                  <a:srgbClr val="333333"/>
                </a:solidFill>
                <a:hlinkClick r:id="rId3"/>
              </a:rPr>
              <a:t>https://doi.org/10.1093/database/baab042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Pie chart depicting the breakdown of types of studies reported in the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1652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baab042, </a:t>
            </a:r>
            <a:r>
              <a:rPr lang="en-US" altLang="en-US" sz="1000">
                <a:solidFill>
                  <a:srgbClr val="333333"/>
                </a:solidFill>
                <a:hlinkClick r:id="rId3"/>
              </a:rPr>
              <a:t>https://doi.org/10.1093/database/baab042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MUSTARD homepage showcasing the different search query formats that can be used.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779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baab042, </a:t>
            </a:r>
            <a:r>
              <a:rPr lang="en-US" altLang="en-US" sz="1000">
                <a:solidFill>
                  <a:srgbClr val="333333"/>
                </a:solidFill>
                <a:hlinkClick r:id="rId3"/>
              </a:rPr>
              <a:t>https://doi.org/10.1093/database/baab042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Screenshot of the MUSTARD database showing the expanded search results.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540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baab042, </a:t>
            </a:r>
            <a:r>
              <a:rPr lang="en-US" altLang="en-US" sz="1000">
                <a:solidFill>
                  <a:srgbClr val="333333"/>
                </a:solidFill>
                <a:hlinkClick r:id="rId3"/>
              </a:rPr>
              <a:t>https://doi.org/10.1093/database/baab042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breakdown of the 50 unique variants overlapping between the patient dataset and MUSTARD, according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2017"/>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baab042, </a:t>
            </a:r>
            <a:r>
              <a:rPr lang="en-US" altLang="en-US" sz="1000">
                <a:solidFill>
                  <a:srgbClr val="333333"/>
                </a:solidFill>
                <a:hlinkClick r:id="rId3"/>
              </a:rPr>
              <a:t>https://doi.org/10.1093/database/baab042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Summary of the breakdown of each of the 50 unique variants across the 11 studies. The variants highlighted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294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Summary of the data collection and quality control (QC) for the data for mutation-specific therapies in ...</vt:lpstr>
      <vt:lpstr>Figure 2. Heatmap depicting the genomic variant and therapy combinations studied for different types of cancer.
</vt:lpstr>
      <vt:lpstr>Figure 3. Pie chart depicting the breakdown of types of studies reported in the database.
</vt:lpstr>
      <vt:lpstr>Figure 4. MUSTARD homepage showcasing the different search query formats that can be used.
</vt:lpstr>
      <vt:lpstr>Figure 5. Screenshot of the MUSTARD database showing the expanded search results.
</vt:lpstr>
      <vt:lpstr>Figure 6. The breakdown of the 50 unique variants overlapping between the patient dataset and MUSTARD, according to ...</vt:lpstr>
      <vt:lpstr>Figure 7. Summary of the breakdown of each of the 50 unique variants across the 11 studies. The variants highlighted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2024-05-19T15:14:37Z</dcterms:modified>
</cp:coreProperties>
</file>