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807C0-CE4E-42C8-B106-05DDF7B25F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9FACD-7855-4ED1-A171-783E6037F6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use cases supported by in silico chromosome painting. (A) Based on defined ancestral genetic groups, a genome ancestry mosaic is painted, allowing identification of the genetic group involved in the hybridization process and deduction of the pedigree. (B) In silico chromosome painting in a breeding bi-parental population showing a subset of possible gametic chromosome distribution and possible chromosome recombinations (gray arrows) in progenies. (C) Co-localization of a genomic block with a genomic feature of interest (e.g. QTL) to explore gene content in related JBrowse.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BA0BC-F712-4FB4-BBF5-FBC1306263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use cases supported by in silico chromosome painting. (A) Based on defined ancestral genetic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44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Examples of use cases supported by in silico chromosome painting. (A) Based on defined ancestral genetic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2024-05-19T04:43:15Z</dcterms:modified>
</cp:coreProperties>
</file>