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B0EA9F-BBCD-4F19-B2FA-208550A028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FC6349-0DCF-4AF3-8D86-34D4A5F644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sample of GO annotation in BioC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2014.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E9EBB27-B8FA-4287-A892-C826223967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7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https://doi.org/10.1093/database/bau074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sample of GO annotation in BioC format.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1963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sample of GO annotation in BioC format.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2024-05-19T16:54:08Z</dcterms:modified>
</cp:coreProperties>
</file>