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F257C-C939-4F55-AA71-AB01646C13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FA641B-31D3-4AD0-85C7-DB6C0D7A99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distance distribution of FOXA1 summits relative to the motif centers of FOXA1 binding sites. The horizontal axis represents the distance of summits in different cell lines [T47D (SRA ID: SRX100454, red curve), HepG2 (SRA ID: SRX100506 blue curve) and VCaP (SRA ID: SRX497612, green curve)] relative to the FOXA1 motif center. The vertical axis represents the distance frequencies. A rolling mean with a 5 bp window was applied to smooth the frequency curves. The distance between the maxima (main summit, maxima at −3 bp) and the shoulder (7 bp) is ~10 bp. Element numbers in the table indicate the number of peak regions obtained in a ChIP-seq experiment, which overlap with a particular consensus motif binding site set. Figure is adapted from ChIPSummitDB website: http://summit.med.unideb.hu/summitdb/paired_shift_view.php?exp1=419&amp;exp2=1960&amp;exp3=3681&amp;motive=FOXA1&amp;motifid=77&amp;limit=25&amp;low_limit=-25&amp;formminid=1&amp;formmaxid=10000&amp;mnelem=100&amp;formmaxelem=120000.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554BF-6CCF-48AA-8ED2-FDAC7E7C0A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distance distribution of FOXA1 summits relative to the motif centers of FOXA1 binding sites.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8015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distance distribution of FOXA1 summits relative to the motif centers of FOXA1 binding sites.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2024-05-19T16:19:46Z</dcterms:modified>
</cp:coreProperties>
</file>