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861E10-23A8-4C14-A80C-7784477EFE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574614-3DAB-4847-B00D-912E7FF404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screenshot of the Views Integration interface. Here a site developer can change the viewable name for a field, the table on which a field can join and set sort, field and filter handlers. Note that for the name field, the filer handler is set to be ‘tripal_views_handler_filter_file_upload’. This handler will provide a form element for uploading feature names when the field is used as a filter and exposed to the site user.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B9097D-CA42-4350-A1BB-C0512F8A7A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14. </a:t>
            </a:r>
            <a:r>
              <a:rPr lang="en-US" altLang="en-US" b="0"/>
              <a:t>A screenshot of the Views Integration interface. Here a site developer can change the viewable name for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14. A screenshot of the Views Integration interface. Here a site developer can change the viewable name for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2024-05-16T11:09:26Z</dcterms:modified>
</cp:coreProperties>
</file>