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CEDC3-2702-4DE1-9704-AD2167C7BF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44D18-2E8C-4073-8720-D156FA151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Subgraph of the nitroimidazole antibiotic group with predicted gene relations where the edge thickness is proportional to the number of times this association was predicted.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D67AB-4154-4E41-BB3E-38D2CEC374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Subgraph of the nitroimidazole antibiotic group with predicted gene relations where the edge thickness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6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Subgraph of the nitroimidazole antibiotic group with predicted gene relations where the edge thickness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2024-05-18T13:05:48Z</dcterms:modified>
</cp:coreProperties>
</file>