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7761B-A398-4078-B903-5C95FFB1A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C5CE3-4849-44DF-940A-9F72756409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explorer page. (A) 3D t-SNE with GTEx tissues based on the features of the expressed proteins. (B) 3D t-SNE with brain and heart sub-tissues as seen on the server (C) 3D t-SNE on lung adenocarcinoma structural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760A3-9990-4C2F-BAFA-4B0F83BBE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Database explorer page. (A) 3D t-SNE with GTEx tissues based on the features of the expressed proteins.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71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Database explorer page. (A) 3D t-SNE with GTEx tissues based on the features of the expressed proteins.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2024-05-14T12:04:52Z</dcterms:modified>
</cp:coreProperties>
</file>