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214C7-CC2A-4BB4-AF83-AB608BD6A8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F5F34-588E-4C3E-A6E9-59355CE038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Precision-recall curves for the UniProtKB categories obtained from the CNN tagged classification. Mean average precision is shown in parentheses. Black horizontal dashed line: performance of a random classifier.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4F8A0F-9E2D-47CA-84E6-344DC50503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Precision-recall curves for the UniProtKB categories obtained from the CNN tagged classification. Mean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99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Precision-recall curves for the UniProtKB categories obtained from the CNN tagged classification. Mean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2024-05-19T19:11:23Z</dcterms:modified>
</cp:coreProperties>
</file>