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BB1BB-2AC0-4EC5-9270-A6D7B49D62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A5573-AAC4-4BDD-AD4E-D1A5139489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web-interface of DGPD database. (A) Panel of GRA repository. A statistics visualization is displayed on the right. The gene information can be viewed by submitting keywords in search bar. (B) Panel of gene information. Detailed information of gene that users search is visualized on this panel. (C) Panel of database introduction and help. Users will receive help and brief introduction for database functions. The catalog is displayed on the top left. (D) Download panel. All data are available through this panel. (E) Data submission panel. The novel GRAs information is allowed to submit in this panel. (F) Contact panel. The different contact ways is provided for user to communicate with 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4E419-E639-4BF0-9BCE-96662F079A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web-interface of DGPD database. (A) Panel of GRA repository. A statistics visualization is displayed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106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web-interface of DGPD database. (A) Panel of GRA repository. A statistics visualization is displayed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2024-05-07T06:32:48Z</dcterms:modified>
</cp:coreProperties>
</file>