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113997-864C-4536-B467-BCD015C876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45662E-98A4-42E2-AE18-69477495E1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information on LncPCD. (A) Numbers of entries for different types of programmed cell death. (B) Numbers of entries for the top 10 lncRNAs. (C) Numbers of entries for lncRNA-mediated regulatory mechanisms. (D) Numbers of entries for three species. (E) Numbers of diseases for different classes. (F) Numbers of entries in different disease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2C5FD-0890-477A-83F5-6E29285B06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Statistical information on LncPCD. (A) Numbers of entries for different types of programmed cell death.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821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Statistical information on LncPCD. (A) Numbers of entries for different types of programmed cell death.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2024-05-19T02:15:27Z</dcterms:modified>
</cp:coreProperties>
</file>