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70BBC-FFB1-4909-A81A-FB051C8D83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E67E7-2C10-4673-B9E0-21070DEFC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Column 1 of this group consists of the union of all regulators found in column 2 of Figure 3. Column 2 of this group shows for each regulator, the genes from column 1 of Figure 3 controlled by the regulator.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E6AD4-F3FE-48DA-82B8-2548ABA2DE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Column 1 of this group consists of the union of all regulators found in column 2 of Figure 3. Column 2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Column 1 of this group consists of the union of all regulators found in column 2 of Figure 3. Column 2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2024-05-12T19:35:57Z</dcterms:modified>
</cp:coreProperties>
</file>