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2B9375-EB8C-40C4-93BA-D1D9A0F0F1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C1B6BA-0F57-4C71-A7DE-8B927B2489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Pl@ntNet Publish UML class diagram.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2020.This Open Access article contains public sector information licensed under the Open Government Licence v2.0 (http://www.nationalarchives.gov.uk/doc/open-government-licence/version/2/).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6479F-7179-48CD-839D-BBCE5D2E3D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representation of the Pl@ntNet Publish UML class diagram.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22500" y="1371600"/>
            <a:ext cx="46923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representation of the Pl@ntNet Publish UML class diagram.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2024-05-19T13:18:51Z</dcterms:modified>
</cp:coreProperties>
</file>