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94AA96-6D7F-4947-B122-364C77969FD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E967F5-F0E3-495C-8237-E16F3DA1C4A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Comparison of the precision at P0 for the PPIs and PTMs ranking task by using PubMed versus BioMed, neXtA5 and neXtA5 augmented with the query refinement approach.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1EDD11-CF3F-46DF-AD0E-6C868C16CE5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Architecture of the neXtA5 implementation in the BioEditor.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1EDD11-CF3F-46DF-AD0E-6C868C16CE5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Phase 2, selection of a relevant publication in the ranked list.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1EDD11-CF3F-46DF-AD0E-6C868C16CE5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Phase 3, curation of the proposed annotations.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1EDD11-CF3F-46DF-AD0E-6C868C16CE50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x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x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x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x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Comparison of the precision at P0 for the PPIs and PTMs ranking task by using PubMed versus BioMed,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0680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Architecture of the neXtA</a:t>
            </a:r>
            <a:r>
              <a:rPr lang="en-US" altLang="en-US" b="0" baseline="30000"/>
              <a:t>5</a:t>
            </a:r>
            <a:r>
              <a:rPr lang="en-US" altLang="en-US" b="0"/>
              <a:t> implementation in the BioEditor.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08580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Phase 2, selection of a relevant publication in the ranked list.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8682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bax040,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Phase 3, curation of the proposed annotations.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242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Comparison of the precision at P0 for the PPIs and PTMs ranking task by using PubMed versus BioMed, ...</vt:lpstr>
      <vt:lpstr>Figure 2. Architecture of the neXtA5 implementation in the BioEditor.
</vt:lpstr>
      <vt:lpstr>Figure 3. Phase 2, selection of a relevant publication in the ranked list.
</vt:lpstr>
      <vt:lpstr>Figure 4. Phase 3, curation of the proposed annotations.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2024-05-17T09:51:11Z</dcterms:modified>
</cp:coreProperties>
</file>