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6E87C-8E9E-4B00-B379-5ADF7DF17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6BE51-93C7-4793-8ADA-201D50CBB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BLAST section under the Tools module. (A) BLAST search page. (B) BLAST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06434-AB6B-41E5-A6C4-89D492EFF8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BLAST section under the Tools module. (A) BLAST search page. (B) BLAST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608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BLAST section under the Tools module. (A) BLAST search page. (B) BLAST result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2024-05-20T02:41:24Z</dcterms:modified>
</cp:coreProperties>
</file>