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C39DB-AFE4-4D6B-8814-DAB1A4E833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CE6B70-01BB-469D-AEFD-079ADB869F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nucleosome structure and its composition of different histone variants. The nucleosome core is formed by 147 bp of DNA and an octamer of H3, H4, H2A and H2B histones (depicted in blue, green, yellow and red, respectively). H1 linker histone (magenta) is associated with the nucleosome core near the DNA entry exit points. Selected histone variant names for each histone type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D46903-002F-46EF-8B83-9BF485BF8D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baw014, </a:t>
            </a:r>
            <a:r>
              <a:rPr lang="en-US" altLang="en-US" sz="1000">
                <a:solidFill>
                  <a:srgbClr val="333333"/>
                </a:solidFill>
                <a:hlinkClick r:id="rId3"/>
              </a:rPr>
              <a:t>https://doi.org/10.1093/database/baw014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nucleosome structure and its composition of different histone variants.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925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nucleosome structure and its composition of different histone variants.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2024-05-20T02:41:39Z</dcterms:modified>
</cp:coreProperties>
</file>