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B97F3-9184-4001-B39D-9261587C27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10460-5B95-4A5C-9D7A-B5EBA347A4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 of BLAB2CancerKG instance.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B59F2-ABF7-487D-B92F-6BC5438EC2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Part of BLAB2CancerKG instance.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Part of BLAB2CancerKG instance.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2024-05-17T04:04:33Z</dcterms:modified>
</cp:coreProperties>
</file>