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970928-11E2-4E2F-8E0C-6236D45353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C1AE23-943C-4D62-8368-39DD708573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Compartment relationships derived from shared proteins. Illustrating the usefulness of COMPARTMENTS for global analysis of protein localization, we studied relationships between compartments. Each node represents a single compartment, which is highlighted in green. The number of proteins in the compartment is shown in parenthesis. We show an edge between two compartments whenever they share more proteins than expected at random (false discovery rate &lt;0.1%). The number of proteins co-localized to the two compartments is shown next to the edge.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90E89A-E95B-4F1E-ACC4-1FACA7AACF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bau012, </a:t>
            </a:r>
            <a:r>
              <a:rPr lang="en-US" altLang="en-US" sz="1000">
                <a:solidFill>
                  <a:srgbClr val="333333"/>
                </a:solidFill>
                <a:hlinkClick r:id="rId3"/>
              </a:rPr>
              <a:t>https://doi.org/10.1093/database/bau012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Compartment relationships derived from shared proteins. Illustrating the usefulness of COMPARTMENTS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92500" y="1371600"/>
            <a:ext cx="21661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Compartment relationships derived from shared proteins. Illustrating the usefulness of COMPARTMENTS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2024-05-12T20:11:20Z</dcterms:modified>
</cp:coreProperties>
</file>