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E11C6F-3897-4E49-8938-81B5EEE9B4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68BAD6-CEB2-4133-9C97-8E939198C8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Locations of changes in the domains A and C were detected by comparing monomeric structures of rM1PYK. To highlight the many changes located at the A–A subunit interface, representative dimers were extracted and superimposed from each PDB; note that the perspective of the left-most monomer is looking down at the top of its B domain (B’). The other two monomers of the rM1PYK homotetramer are not shown. The locations of the largest backbone shifts are shown in light yellow (&gt;3.3 Å; most &gt;10 Å); and the locations of the largest side-chain differences are in dark red (&gt;3.3 Å; most &gt;10 Å). Since the entire B domains experience change (yellow arrows), they are not individually highlighted.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C19607-EF9C-447B-9858-F6B92F2314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Locations of changes in the domains A and C were detected by comparing monomeric structures of rM1PYK.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74900" y="1371600"/>
            <a:ext cx="44020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Locations of changes in the domains A and C were detected by comparing monomeric structures of rM1PYK.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2024-05-18T04:34:37Z</dcterms:modified>
</cp:coreProperties>
</file>