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E6ED24-D54D-4BEB-A8D6-F29D1B3744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53D03A-534C-48CA-9A99-786BB73DB4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Knowledge of controlled vocabularies (Q9) and overall attitude toward controlled vocabularies (Q28).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6602DD-CD74-42CB-AA71-497D59D615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Knowledge of controlled vocabularies (Q9) and overall attitude toward controlled vocabularies (Q28).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09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Knowledge of controlled vocabularies (Q9) and overall attitude toward controlled vocabularies (Q28).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2024-05-07T02:53:49Z</dcterms:modified>
</cp:coreProperties>
</file>