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EBECE-EF5B-4F65-9A6B-246C85A520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945A0-A5F6-4201-9070-A925F8EF0B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granularity improvement for the CO for the ‘Flag leaf area’ term. Blue arrows represent the ‘is_a’ relationship. Abbreviations are related to existent ontologies: Crop Ontology (CO), Plant Trait Ontology (TO), Plant Ontology (PO), Phenotype and Trait Ontology (PATO) and Basic Formal Ontology (BFO).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19878-B561-4ED8-B148-C72B78EA8A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 of granularity improvement for the CO for the ‘Flag leaf area’ term. Blue arrows represent the ‘is_a’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34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 of granularity improvement for the CO for the ‘Flag leaf area’ term. Blue arrows represent the ‘is_a’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2024-05-19T19:48:38Z</dcterms:modified>
</cp:coreProperties>
</file>