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C0940-DDC5-4814-AF91-F775802F7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6555E-FE06-4D1B-B86B-64815874A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hierarchical relationships between classes in the blend4php library.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 journals.permissions@oup.com.This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6D293-BE39-4375-8572-3C155E5E3D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hierarchical relationships between classes in the blend4php library.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19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hierarchical relationships between classes in the blend4php library.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2024-05-19T05:34:00Z</dcterms:modified>
</cp:coreProperties>
</file>