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21FA4-BEB7-4805-A63D-3A58F46EDF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B677E-9DC8-47E6-A5D8-5FB14C012E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Venn diagram showing the differences in the gene entity annotations over the PPIm dataset. An entity annotation is regarded as a triple (document id, character span, entity id). The three sets are the set of annotations given in the task dataset (Task) and from the two entity annotators namely Pubtator and GNormPlus (GNorm).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E704A-88F9-4222-9E03-9CAB3821FD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Venn diagram showing the differences in the gene entity annotations over the PPIm dataset. An entity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65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Venn diagram showing the differences in the gene entity annotations over the PPIm dataset. An entity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2024-05-15T14:20:45Z</dcterms:modified>
</cp:coreProperties>
</file>