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F15F5-FC06-4BFD-89CD-EA76618C89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9897D-D254-4A77-A911-B44F1A4E8E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120 web interface. A screenshot of Group 120’s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E1F1F-1B0A-4285-ACE9-0B3CEBA42B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Group 120 web interface. A screenshot of Group 120’s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086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Group 120 web interface. A screenshot of Group 120’s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2024-05-19T12:35:04Z</dcterms:modified>
</cp:coreProperties>
</file>