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DAEB58-5D9C-438E-9563-89820AEE060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819A95-A107-4C7C-A070-A6583BDA5A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Performance of the ensemble of all submissions using the strict NER measures as a function of the proportion of submissions containing the mention.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2023.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510FEA-2970-4263-8A8F-7E173DF1AA6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baad005, </a:t>
            </a:r>
            <a:r>
              <a:rPr lang="en-US" altLang="en-US" sz="1000">
                <a:solidFill>
                  <a:srgbClr val="333333"/>
                </a:solidFill>
                <a:hlinkClick r:id="rId3"/>
              </a:rPr>
              <a:t>https://doi.org/10.1093/database/baad005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Performance of the ensemble of all submissions using the strict NER measures as a function of the proportion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1182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Performance of the ensemble of all submissions using the strict NER measures as a function of the proportion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2024-05-03T16:41:07Z</dcterms:modified>
</cp:coreProperties>
</file>