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7A190B-061C-4218-B592-AA739B8154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B2218A-0B90-4791-9499-57FCD9B6F6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PlantCircNet workflow. (A) Identification of plant circRNAs. (B) Prediction of circRNA–miRNA–mRNA interactions. (C) Features of PlantCircNet, (Ca) search page, (Cb) network visualization, (Cc) browse page, (Cd) detail page and (Ce) blast search.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EFE3E7-EA1F-4C81-8F98-2CD40A9DAF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x08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bax089, </a:t>
            </a:r>
            <a:r>
              <a:rPr lang="en-US" altLang="en-US" sz="1000">
                <a:solidFill>
                  <a:srgbClr val="333333"/>
                </a:solidFill>
                <a:hlinkClick r:id="rId3"/>
              </a:rPr>
              <a:t>https://doi.org/10.1093/database/bax089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PlantCircNet workflow. (A) Identification of plant circRNAs. (B) Prediction of circRNA–miRNA–mRNA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54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PlantCircNet workflow. (A) Identification of plant circRNAs. (B) Prediction of circRNA–miRNA–mRNA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2024-05-18T08:57:57Z</dcterms:modified>
</cp:coreProperties>
</file>