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85ECA2-E09A-4F6D-94BC-C98C2AB2F6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744998-90DA-4E47-8AEA-843F029426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scheme of the database structure. There is the main table connected to five metadata tables. * marks mandatory variables. Examples of trait categories are given on the right. Photos: S. Pekár.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B4EAE-5238-454B-A602-0A9008B32C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scheme of the database structure. There is the main table connected to five metadata tables. * marks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154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scheme of the database structure. There is the main table connected to five metadata tables. * marks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2024-05-19T13:11:44Z</dcterms:modified>
</cp:coreProperties>
</file>