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1F8F8E-0863-4476-8A22-244E5F843D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394BDB-3CB3-45AD-B47E-0EFD0EC3BD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Phenotypic data visualization on a generic Tripal site. Both visualizations are available on specific germplasm pages and show the distribution of phenotypic data collected separated by site-year with the current germplasm indicated by a green indicator. Violin plots (top panel) are used to visualize quantitative data with the mean value shown on the y-axis and the site-year indicated along the x-axis. Histograms (bottom panel) are used to visualize qualitative data with the frequency of occurrence on the y-axis, the scale shown along the x-axis and each site-year indicated by bar color.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4FC0FD-6DBA-4FA8-A520-B7D641B7AE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Phenotypic data visualization on a generic Tripal site. Both visualizations are available on specific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87700" y="1371600"/>
            <a:ext cx="27666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Phenotypic data visualization on a generic Tripal site. Both visualizations are available on specific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2024-05-19T18:23:50Z</dcterms:modified>
</cp:coreProperties>
</file>