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DFB171-DEFA-451F-AA2B-EC2277C191C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B4C927-FAF4-43A2-9832-9900E372BCC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Overview of the annotation process. In each phase we denote how many documents were annotated and how many were shared across annotators. The error analysis is supervised by the annotation leader.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764DB6-2406-4655-BEF3-1901997BD1E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4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baac043, </a:t>
            </a:r>
            <a:r>
              <a:rPr lang="en-US" altLang="en-US" sz="1000">
                <a:solidFill>
                  <a:srgbClr val="333333"/>
                </a:solidFill>
                <a:hlinkClick r:id="rId3"/>
              </a:rPr>
              <a:t>https://doi.org/10.1093/database/baac043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Overview of the annotation process. In each phase we denote how many documents were annotated and how many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8211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Overview of the annotation process. In each phase we denote how many documents were annotated and how many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2024-04-27T21:40:08Z</dcterms:modified>
</cp:coreProperties>
</file>