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EF625B-C809-4D8D-BB6F-2DCE6C4184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73AD0-D056-4C7F-877A-E82E56B81D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MACADAM building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9C092-7E2D-48F6-A10C-4BD7CA9BF7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MACADAM building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68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MACADAM building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2024-05-18T20:21:19Z</dcterms:modified>
</cp:coreProperties>
</file>