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CB531C-A75A-41A3-875D-5EBCB2BC57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42CD49-F718-46D9-91A3-5C18E25422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Taxonomic coverage of the clone sequence data set of AcetoBase at the phylum level, excluding Firmicutes (n = 2355 sequences). The values shown represent the sequence count for the respective phylum present in the AcetoBase clone data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CDF9E5-234F-4533-8271-9B7051A64C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Taxonomic coverage of the clone sequence data set of AcetoBase at the phylum level, excluding Firmicutes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765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Taxonomic coverage of the clone sequence data set of AcetoBase at the phylum level, excluding Firmicutes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2024-05-18T21:14:54Z</dcterms:modified>
</cp:coreProperties>
</file>