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227DE-ACDF-4EDC-B791-7DE2422944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FF6E9-FEC0-4E80-9CD0-BE1C32CE1F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of ProNet DB. Top-left: Home page contains three subsections: servers, databases and visualization tools. Top-right: NucleicNet DB page. Users can search, filter and view the searched results. On the top-right corner of NucleicNet DB page, a toggle button provides different protein sources. Bottom: Protein information page and visualization details for each item.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6BC56-A7A1-40CD-B292-94C078FC4B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User interface of ProNet DB. Top-left: Home page contains three subsections: servers, databases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2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User interface of ProNet DB. Top-left: Home page contains three subsections: servers, databases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2024-05-19T18:52:22Z</dcterms:modified>
</cp:coreProperties>
</file>