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86D14-5A73-4AE7-984A-8FB7D1CEF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927FF-722A-4B50-BD60-185879DBA0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CONREL interface. (A) Search tab allows to select a specific genomic region or a gene name. Input tabs allow for the selection of source peak data and types of CRE to be displayed (B) using, when needed, also a cell line selection tree when activated (C) and TBA statistical filters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48728-134A-4EE5-8F48-0DCDBCA392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CONREL interface. (A) Search tab allows to select a specific genomic region or a gene name. Input tabs allow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396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CONREL interface. (A) Search tab allows to select a specific genomic region or a gene name. Input tabs allow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2024-05-19T18:52:18Z</dcterms:modified>
</cp:coreProperties>
</file>