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A525F-1EC1-4BCB-8993-AD2844CFF5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B4E288-F4AD-48D5-AB15-D6D8770560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Configuration of the data table. Selected fields will be displayed in the search-results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B9660-F200-4A1C-9BC9-E1528C6F75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Configuration of the data table. Selected fields will be displayed in the search-results table.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586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Configuration of the data table. Selected fields will be displayed in the search-results table.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2024-05-17T08:01:32Z</dcterms:modified>
</cp:coreProperties>
</file>