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33A07-F64A-4EA9-9560-1B11C817B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A86E5-F9F6-42BA-B8C8-30F5EB7F6F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 2 motif (FFLs) subnetworks predicted by RHPCG. (A) Both AMOT and CDX2 are hubs in the type 2 motif (FFLs) subnetworks. (B–D) Box plot of expression of molecules in healthy and patients with HNSC.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A3926-DC79-4A3D-A619-764A7104C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Type 2 motif (FFLs) subnetworks predicted by RHPCG. (A) Both AMOT and CDX2 are hubs in the type 2 motif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57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Type 2 motif (FFLs) subnetworks predicted by RHPCG. (A) Both AMOT and CDX2 are hubs in the type 2 motif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2024-05-13T21:22:38Z</dcterms:modified>
</cp:coreProperties>
</file>