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A6653-CEA8-4136-AD5E-FE62E5D5C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72190-7B93-419E-97AF-2D65558C8B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fourth section of the ‘Features of PYK Positions’ worksheet in the PYK-SubstitutionOME workbook. Again, Rows 1 and 2 and Columns A–D are anchored to provide reference points; the K and Q values for wild-type hLPYK measured under the same experimental conditions (‘WT = [value]’) are included for reference. This section contains information from in vitro biochemical characterizations of purified [and partially purified (19)] PYK variants. Both information from a whole-protein, alanine-scanning mutagenesis study and RheoScale scores from semi-SM (i.e. toggle, neutral and rheostat scores) are entered here for each position. Each RheoScale score ranges from 0 to 1; the significant ranges are indicated in parentheses, and their corresponding color legends that aid visual interpretation are noted at left. Experimentally determined parameters for &gt;1000 substituted hLPYK proteins are included in supporting worksheets.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99D0B-8830-44EA-A9E5-FE5FA29D24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fourth section of the ‘Features of PYK Positions’ worksheet in the PYK-SubstitutionOME workbook. Again,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fourth section of the ‘Features of PYK Positions’ worksheet in the PYK-SubstitutionOME workbook. Again,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2024-05-18T05:12:03Z</dcterms:modified>
</cp:coreProperties>
</file>