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F60D7A-95C6-4EE6-AC70-089DF7D38A6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403CD0-47B5-440C-A6F9-D38DAF04F48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Schematic representation of hERGAPDbase architecture. hERGAPDbase consists of five data tables: PubMed data, Chemical compound data, FP DB, APD assay data and HERG assay data. The abbreviations APD and HERG indicate APD and hERG, respectively. The PubMed data table consists of two attributes: PubMed Unique Identifier (PMID) and Link to Abstract. The Chemical compound data table consists of five attributes: chemical name, Sybyl Mol2 chemical modeller output (MOL2), SDF, SMILES and JPEG). The FP DB data table consists of two attributes: chemical name and FP. The APD assay data table consists of 11 attributes: PMID, chemical name, concentration, species, tissues, cell, measure after perfusion, stimulation, APD at 30% repolarization (APD30), APD at 60% repolarization (APD60) and APD at 90% repolarization (APD90). The HERG assay data table consists of seven attributes: PMID, chemical name, half maximal inhibitory concentration (IC50; µM), species, host cell, HERG channel expression system and experimental temperature.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491694-E77E-4CA7-8338-B6E4420D61C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17"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bar017, </a:t>
            </a:r>
            <a:r>
              <a:rPr lang="en-US" altLang="en-US" sz="1000">
                <a:solidFill>
                  <a:srgbClr val="333333"/>
                </a:solidFill>
                <a:hlinkClick r:id="rId3"/>
              </a:rPr>
              <a:t>https://doi.org/10.1093/database/bar017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Schematic representation of hERGAPDbase architecture. hERGAPDbase consists of five data tables: PubMed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9023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Schematic representation of hERGAPDbase architecture. hERGAPDbase consists of five data tables: PubMed data,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2024-05-02T23:42:32Z</dcterms:modified>
</cp:coreProperties>
</file>