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851F7-8A05-4C27-91D1-83B39F6FC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2FF5B-84BE-4B61-A915-0FB292E73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AIMedGraph knowledge graph. (A) Simplified AIMedGraph architectures; (B) AIMedGraph data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2DBB0-2389-4F40-9CC2-2B5312F042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AIMedGraph knowledge graph. (A) Simplified AIMedGraph architectures; (B) AIMedGraph data sources.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AIMedGraph knowledge graph. (A) Simplified AIMedGraph architectures; (B) AIMedGraph data sources.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2024-05-15T15:03:18Z</dcterms:modified>
</cp:coreProperties>
</file>