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6F0C4-135C-4335-9FF5-03294D8015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C419D-E8D5-4BE8-AD18-A64B27C12C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 example of ‘fuzzy search’. When the keyword ‘KRAS’ was searched, 76 entries were returned.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98741-336B-4ECE-A52F-8F16E76175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Search result example of ‘fuzzy search’. When the keyword ‘KRAS’ was searched, 76 entries were returned.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5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Search result example of ‘fuzzy search’. When the keyword ‘KRAS’ was searched, 76 entries were returned.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2024-05-17T00:05:21Z</dcterms:modified>
</cp:coreProperties>
</file>