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A8629-4424-4858-9FAD-5740E5854E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524E1-7EB2-4738-BAC1-063C975623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manual curation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F11AE-6B50-43D7-86C1-489ECBE5E9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manual curation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37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manual curation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2024-05-20T00:17:10Z</dcterms:modified>
</cp:coreProperties>
</file>