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993E0A-E350-4F0D-A32C-E9742938A30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3631B4-487B-4BDE-A850-0263DE25245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Performance comparison of the text classification and sequence labeling frameworks.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1E59F1-6672-4069-BEB5-D9412EA03D5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5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baac058, </a:t>
            </a:r>
            <a:r>
              <a:rPr lang="en-US" altLang="en-US" sz="1000">
                <a:solidFill>
                  <a:srgbClr val="333333"/>
                </a:solidFill>
                <a:hlinkClick r:id="rId3"/>
              </a:rPr>
              <a:t>https://doi.org/10.1093/database/baac058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Performance comparison of the text classification and sequence labeling frameworks.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9785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Performance comparison of the text classification and sequence labeling frameworks.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2024-05-06T17:36:11Z</dcterms:modified>
</cp:coreProperties>
</file>