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546763-458C-436D-B74A-EF69581835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7FB99C-F437-45E6-AE55-59AE188ED1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outlining the decision process taken by InterPro curators in order to assign GO terms.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11905D-FED2-4971-8A27-DA4EE5EF2D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Flowchart outlining the decision process taken by InterPro curators in order to assign GO terms.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641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Flowchart outlining the decision process taken by InterPro curators in order to assign GO terms.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2024-05-18T18:09:41Z</dcterms:modified>
</cp:coreProperties>
</file>