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FEA419-DEA0-420E-B34B-93DBEE8550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CE196C-50E8-4A5F-B570-C434EC46E7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Interplay between the ortholog and genomes editors in SKB (a) and the interface for curation of the Shewanella orthologous table (b). The interface provides access to different types of product annotations, to sequence alignments and to results of the automatic checking of the consistency on protein length and protein families across products of the orthologous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7E29EF-3847-4629-83E3-924876AB8B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baq012, </a:t>
            </a:r>
            <a:r>
              <a:rPr lang="en-US" altLang="en-US" sz="1000">
                <a:solidFill>
                  <a:srgbClr val="333333"/>
                </a:solidFill>
                <a:hlinkClick r:id="rId3"/>
              </a:rPr>
              <a:t>https://doi.org/10.1093/database/baq012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Interplay between the ortholog and genomes editors in SKB (a) and the interface for curation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Interplay between the ortholog and genomes editors in SKB (a) and the interface for curation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2024-07-27T07:13:08Z</dcterms:modified>
</cp:coreProperties>
</file>