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020D2-2E24-4FD5-92A1-1C333C2984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D9033-98BA-4046-A629-532E747173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Disease-oriented information context-centric query ‘GBM AND EGFR’.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D9ECE-D36C-4125-89BD-7049C8281B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Disease-oriented information context-centric query ‘GBM AND EGFR’.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5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Disease-oriented information context-centric query ‘GBM AND EGFR’.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2024-05-19T15:47:07Z</dcterms:modified>
</cp:coreProperties>
</file>