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57D1AE-8C23-4CFD-A944-3BBCBC1BAE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2D4E42-68DD-4B21-B774-736FC9E8D0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Strength of evidence (number of supporting experiments) for each transcription factor binding site, referring to the number of binding sites (for a particular transcription factor) that overlap (in at least one nucleotide length) with the investigated binding site. The original data are included as binding site tables in the download parts of the TFLink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71483C-C441-4A67-B42D-57C24EDC3C0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baac083, </a:t>
            </a:r>
            <a:r>
              <a:rPr lang="en-US" altLang="en-US" sz="1000">
                <a:solidFill>
                  <a:srgbClr val="333333"/>
                </a:solidFill>
                <a:hlinkClick r:id="rId3"/>
              </a:rPr>
              <a:t>https://doi.org/10.1093/database/baac083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Strength of evidence (number of supporting experiments) for each transcription factor binding site, referring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5863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Strength of evidence (number of supporting experiments) for each transcription factor binding site, referring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2024-05-13T06:35:27Z</dcterms:modified>
</cp:coreProperties>
</file>